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65" r:id="rId8"/>
    <p:sldId id="261" r:id="rId9"/>
    <p:sldId id="262"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81" autoAdjust="0"/>
  </p:normalViewPr>
  <p:slideViewPr>
    <p:cSldViewPr>
      <p:cViewPr varScale="1">
        <p:scale>
          <a:sx n="82" d="100"/>
          <a:sy n="82" d="100"/>
        </p:scale>
        <p:origin x="-15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1E388CB-8718-4FA7-B4DB-2CE6D8CB2C50}" type="datetimeFigureOut">
              <a:rPr lang="en-US" smtClean="0"/>
              <a:pPr/>
              <a:t>4/21/2009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F7AC6D8-BF4B-4FFE-B538-4F28BC0633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388CB-8718-4FA7-B4DB-2CE6D8CB2C50}"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388CB-8718-4FA7-B4DB-2CE6D8CB2C50}"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1E388CB-8718-4FA7-B4DB-2CE6D8CB2C50}" type="datetimeFigureOut">
              <a:rPr lang="en-US" smtClean="0"/>
              <a:pPr/>
              <a:t>4/21/2009</a:t>
            </a:fld>
            <a:endParaRPr lang="en-US"/>
          </a:p>
        </p:txBody>
      </p:sp>
      <p:sp>
        <p:nvSpPr>
          <p:cNvPr id="9" name="Slide Number Placeholder 8"/>
          <p:cNvSpPr>
            <a:spLocks noGrp="1"/>
          </p:cNvSpPr>
          <p:nvPr>
            <p:ph type="sldNum" sz="quarter" idx="15"/>
          </p:nvPr>
        </p:nvSpPr>
        <p:spPr/>
        <p:txBody>
          <a:bodyPr rtlCol="0"/>
          <a:lstStyle/>
          <a:p>
            <a:fld id="{8F7AC6D8-BF4B-4FFE-B538-4F28BC06339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1E388CB-8718-4FA7-B4DB-2CE6D8CB2C50}" type="datetimeFigureOut">
              <a:rPr lang="en-US" smtClean="0"/>
              <a:pPr/>
              <a:t>4/21/2009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F7AC6D8-BF4B-4FFE-B538-4F28BC06339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1E388CB-8718-4FA7-B4DB-2CE6D8CB2C50}" type="datetimeFigureOut">
              <a:rPr lang="en-US" smtClean="0"/>
              <a:pPr/>
              <a:t>4/21/2009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AC6D8-BF4B-4FFE-B538-4F28BC06339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1E388CB-8718-4FA7-B4DB-2CE6D8CB2C50}" type="datetimeFigureOut">
              <a:rPr lang="en-US" smtClean="0"/>
              <a:pPr/>
              <a:t>4/21/2009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7AC6D8-BF4B-4FFE-B538-4F28BC06339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1E388CB-8718-4FA7-B4DB-2CE6D8CB2C50}" type="datetimeFigureOut">
              <a:rPr lang="en-US" smtClean="0"/>
              <a:pPr/>
              <a:t>4/21/2009</a:t>
            </a:fld>
            <a:endParaRPr lang="en-US"/>
          </a:p>
        </p:txBody>
      </p:sp>
      <p:sp>
        <p:nvSpPr>
          <p:cNvPr id="7" name="Slide Number Placeholder 6"/>
          <p:cNvSpPr>
            <a:spLocks noGrp="1"/>
          </p:cNvSpPr>
          <p:nvPr>
            <p:ph type="sldNum" sz="quarter" idx="11"/>
          </p:nvPr>
        </p:nvSpPr>
        <p:spPr/>
        <p:txBody>
          <a:bodyPr rtlCol="0"/>
          <a:lstStyle/>
          <a:p>
            <a:fld id="{8F7AC6D8-BF4B-4FFE-B538-4F28BC06339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388CB-8718-4FA7-B4DB-2CE6D8CB2C50}" type="datetimeFigureOut">
              <a:rPr lang="en-US" smtClean="0"/>
              <a:pPr/>
              <a:t>4/21/2009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1E388CB-8718-4FA7-B4DB-2CE6D8CB2C50}" type="datetimeFigureOut">
              <a:rPr lang="en-US" smtClean="0"/>
              <a:pPr/>
              <a:t>4/21/2009</a:t>
            </a:fld>
            <a:endParaRPr lang="en-US"/>
          </a:p>
        </p:txBody>
      </p:sp>
      <p:sp>
        <p:nvSpPr>
          <p:cNvPr id="22" name="Slide Number Placeholder 21"/>
          <p:cNvSpPr>
            <a:spLocks noGrp="1"/>
          </p:cNvSpPr>
          <p:nvPr>
            <p:ph type="sldNum" sz="quarter" idx="15"/>
          </p:nvPr>
        </p:nvSpPr>
        <p:spPr/>
        <p:txBody>
          <a:bodyPr rtlCol="0"/>
          <a:lstStyle/>
          <a:p>
            <a:fld id="{8F7AC6D8-BF4B-4FFE-B538-4F28BC06339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1E388CB-8718-4FA7-B4DB-2CE6D8CB2C50}" type="datetimeFigureOut">
              <a:rPr lang="en-US" smtClean="0"/>
              <a:pPr/>
              <a:t>4/21/2009</a:t>
            </a:fld>
            <a:endParaRPr lang="en-US"/>
          </a:p>
        </p:txBody>
      </p:sp>
      <p:sp>
        <p:nvSpPr>
          <p:cNvPr id="18" name="Slide Number Placeholder 17"/>
          <p:cNvSpPr>
            <a:spLocks noGrp="1"/>
          </p:cNvSpPr>
          <p:nvPr>
            <p:ph type="sldNum" sz="quarter" idx="11"/>
          </p:nvPr>
        </p:nvSpPr>
        <p:spPr/>
        <p:txBody>
          <a:bodyPr rtlCol="0"/>
          <a:lstStyle/>
          <a:p>
            <a:fld id="{8F7AC6D8-BF4B-4FFE-B538-4F28BC06339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1E388CB-8718-4FA7-B4DB-2CE6D8CB2C50}" type="datetimeFigureOut">
              <a:rPr lang="en-US" smtClean="0"/>
              <a:pPr/>
              <a:t>4/21/2009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F7AC6D8-BF4B-4FFE-B538-4F28BC0633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 and special person</a:t>
            </a:r>
            <a:endParaRPr lang="en-US" dirty="0"/>
          </a:p>
        </p:txBody>
      </p:sp>
      <p:sp>
        <p:nvSpPr>
          <p:cNvPr id="3" name="Subtitle 2"/>
          <p:cNvSpPr>
            <a:spLocks noGrp="1"/>
          </p:cNvSpPr>
          <p:nvPr>
            <p:ph type="subTitle" idx="1"/>
          </p:nvPr>
        </p:nvSpPr>
        <p:spPr/>
        <p:txBody>
          <a:bodyPr/>
          <a:lstStyle/>
          <a:p>
            <a:r>
              <a:rPr lang="en-US" dirty="0" smtClean="0"/>
              <a:t> By: Sandra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Papa Bear</a:t>
            </a:r>
            <a:endParaRPr lang="en-US" dirty="0"/>
          </a:p>
        </p:txBody>
      </p:sp>
      <p:pic>
        <p:nvPicPr>
          <p:cNvPr id="3" name="Picture 2" descr="sandra papa1.jpg"/>
          <p:cNvPicPr>
            <a:picLocks noChangeAspect="1"/>
          </p:cNvPicPr>
          <p:nvPr/>
        </p:nvPicPr>
        <p:blipFill>
          <a:blip r:embed="rId2"/>
          <a:stretch>
            <a:fillRect/>
          </a:stretch>
        </p:blipFill>
        <p:spPr>
          <a:xfrm>
            <a:off x="1524000" y="1828800"/>
            <a:ext cx="5949032" cy="4267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Molly</a:t>
            </a:r>
            <a:endParaRPr lang="en-US" dirty="0"/>
          </a:p>
        </p:txBody>
      </p:sp>
      <p:pic>
        <p:nvPicPr>
          <p:cNvPr id="3" name="Picture 2" descr="sandra molly.jpg"/>
          <p:cNvPicPr>
            <a:picLocks noChangeAspect="1"/>
          </p:cNvPicPr>
          <p:nvPr/>
        </p:nvPicPr>
        <p:blipFill>
          <a:blip r:embed="rId2"/>
          <a:stretch>
            <a:fillRect/>
          </a:stretch>
        </p:blipFill>
        <p:spPr>
          <a:xfrm>
            <a:off x="914400" y="1676400"/>
            <a:ext cx="5670550" cy="406744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Pam </a:t>
            </a:r>
            <a:endParaRPr lang="en-US" dirty="0"/>
          </a:p>
        </p:txBody>
      </p:sp>
      <p:sp>
        <p:nvSpPr>
          <p:cNvPr id="3" name="Content Placeholder 2"/>
          <p:cNvSpPr>
            <a:spLocks noGrp="1"/>
          </p:cNvSpPr>
          <p:nvPr>
            <p:ph sz="quarter" idx="1"/>
          </p:nvPr>
        </p:nvSpPr>
        <p:spPr/>
        <p:txBody>
          <a:bodyPr/>
          <a:lstStyle/>
          <a:p>
            <a:r>
              <a:rPr lang="en-US" dirty="0" smtClean="0"/>
              <a:t>She helps me when I need help on anything that I need</a:t>
            </a:r>
          </a:p>
          <a:p>
            <a:r>
              <a:rPr lang="en-US" dirty="0" smtClean="0"/>
              <a:t>She takes me where ever I need to  go </a:t>
            </a:r>
          </a:p>
          <a:p>
            <a:r>
              <a:rPr lang="en-US" dirty="0" smtClean="0"/>
              <a:t>Always nice, caring and sweet </a:t>
            </a:r>
          </a:p>
          <a:p>
            <a:r>
              <a:rPr lang="en-US" dirty="0" smtClean="0"/>
              <a:t>Makes me feel good inside</a:t>
            </a:r>
          </a:p>
          <a:p>
            <a:r>
              <a:rPr lang="en-US" dirty="0" smtClean="0"/>
              <a:t>Always can make my parents let me stay over </a:t>
            </a:r>
          </a:p>
          <a:p>
            <a:r>
              <a:rPr lang="en-US" dirty="0" smtClean="0"/>
              <a:t>Loving</a:t>
            </a:r>
          </a:p>
          <a:p>
            <a:r>
              <a:rPr lang="en-US" dirty="0" smtClean="0"/>
              <a:t>Pretty </a:t>
            </a:r>
          </a:p>
          <a:p>
            <a:r>
              <a:rPr lang="en-US" dirty="0" smtClean="0"/>
              <a:t>Gives me cookie dough</a:t>
            </a:r>
          </a:p>
          <a:p>
            <a:r>
              <a:rPr lang="en-US" dirty="0" smtClean="0"/>
              <a:t>Helps me with my cross stitching</a:t>
            </a:r>
          </a:p>
          <a:p>
            <a:r>
              <a:rPr lang="en-US" dirty="0" smtClean="0"/>
              <a:t>continued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Pam memory’s </a:t>
            </a:r>
            <a:endParaRPr lang="en-US" dirty="0"/>
          </a:p>
        </p:txBody>
      </p:sp>
      <p:sp>
        <p:nvSpPr>
          <p:cNvPr id="3" name="Content Placeholder 2"/>
          <p:cNvSpPr>
            <a:spLocks noGrp="1"/>
          </p:cNvSpPr>
          <p:nvPr>
            <p:ph sz="quarter" idx="1"/>
          </p:nvPr>
        </p:nvSpPr>
        <p:spPr/>
        <p:txBody>
          <a:bodyPr/>
          <a:lstStyle/>
          <a:p>
            <a:pPr>
              <a:buNone/>
            </a:pPr>
            <a:r>
              <a:rPr lang="en-US" dirty="0" smtClean="0"/>
              <a:t> She makes cookies with me when I need them.</a:t>
            </a:r>
          </a:p>
          <a:p>
            <a:pPr>
              <a:buNone/>
            </a:pPr>
            <a:r>
              <a:rPr lang="en-US" dirty="0" smtClean="0"/>
              <a:t>One time we were making cookies one time and we burnt them they would barley come off the sheet.</a:t>
            </a:r>
          </a:p>
          <a:p>
            <a:pPr>
              <a:buNone/>
            </a:pPr>
            <a:r>
              <a:rPr lang="en-US" dirty="0" smtClean="0"/>
              <a:t>We usually make them with sprinkles and m&amp;ms.</a:t>
            </a:r>
          </a:p>
          <a:p>
            <a:pPr>
              <a:buNone/>
            </a:pPr>
            <a:r>
              <a:rPr lang="en-US" dirty="0" smtClean="0"/>
              <a:t>Sometime we just make cookies that are chocolate chip or sugar.</a:t>
            </a:r>
          </a:p>
        </p:txBody>
      </p:sp>
      <p:pic>
        <p:nvPicPr>
          <p:cNvPr id="1028" name="Picture 4" descr="C:\Documents and Settings\davissan\Local Settings\Temporary Internet Files\Content.IE5\V2EPDRCH\MPj04409910000[1].jpg"/>
          <p:cNvPicPr>
            <a:picLocks noChangeAspect="1" noChangeArrowheads="1"/>
          </p:cNvPicPr>
          <p:nvPr/>
        </p:nvPicPr>
        <p:blipFill>
          <a:blip r:embed="rId2" cstate="print"/>
          <a:srcRect/>
          <a:stretch>
            <a:fillRect/>
          </a:stretch>
        </p:blipFill>
        <p:spPr bwMode="auto">
          <a:xfrm>
            <a:off x="3352800" y="4648200"/>
            <a:ext cx="2286000" cy="152590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Papa Bear </a:t>
            </a:r>
            <a:endParaRPr lang="en-US" dirty="0"/>
          </a:p>
        </p:txBody>
      </p:sp>
      <p:sp>
        <p:nvSpPr>
          <p:cNvPr id="4" name="Content Placeholder 3"/>
          <p:cNvSpPr>
            <a:spLocks noGrp="1"/>
          </p:cNvSpPr>
          <p:nvPr>
            <p:ph sz="quarter" idx="1"/>
          </p:nvPr>
        </p:nvSpPr>
        <p:spPr/>
        <p:txBody>
          <a:bodyPr/>
          <a:lstStyle/>
          <a:p>
            <a:r>
              <a:rPr lang="en-US" dirty="0" smtClean="0"/>
              <a:t>Caring</a:t>
            </a:r>
          </a:p>
          <a:p>
            <a:r>
              <a:rPr lang="en-US" dirty="0" smtClean="0"/>
              <a:t>Takes me places</a:t>
            </a:r>
          </a:p>
          <a:p>
            <a:r>
              <a:rPr lang="en-US" dirty="0" smtClean="0"/>
              <a:t>Sweet</a:t>
            </a:r>
          </a:p>
          <a:p>
            <a:r>
              <a:rPr lang="en-US" dirty="0" smtClean="0"/>
              <a:t>Watches  be play sports</a:t>
            </a:r>
          </a:p>
          <a:p>
            <a:r>
              <a:rPr lang="en-US" dirty="0" smtClean="0"/>
              <a:t>Buys me food at Figure eight island</a:t>
            </a:r>
          </a:p>
          <a:p>
            <a:r>
              <a:rPr lang="en-US" dirty="0" smtClean="0"/>
              <a:t>Helps me when I need something</a:t>
            </a:r>
          </a:p>
          <a:p>
            <a:r>
              <a:rPr lang="en-US" dirty="0" smtClean="0"/>
              <a:t>Gives me lots of presents </a:t>
            </a:r>
          </a:p>
          <a:p>
            <a:r>
              <a:rPr lang="en-US" dirty="0" smtClean="0"/>
              <a:t>Plays sports with me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467600" cy="1143000"/>
          </a:xfrm>
        </p:spPr>
        <p:txBody>
          <a:bodyPr/>
          <a:lstStyle/>
          <a:p>
            <a:r>
              <a:rPr lang="en-US" dirty="0" smtClean="0"/>
              <a:t>Papa Bear’s memories  </a:t>
            </a:r>
            <a:endParaRPr lang="en-US" dirty="0"/>
          </a:p>
        </p:txBody>
      </p:sp>
      <p:sp>
        <p:nvSpPr>
          <p:cNvPr id="3" name="Content Placeholder 2"/>
          <p:cNvSpPr>
            <a:spLocks noGrp="1"/>
          </p:cNvSpPr>
          <p:nvPr>
            <p:ph sz="quarter" idx="1"/>
          </p:nvPr>
        </p:nvSpPr>
        <p:spPr/>
        <p:txBody>
          <a:bodyPr>
            <a:normAutofit/>
          </a:bodyPr>
          <a:lstStyle/>
          <a:p>
            <a:pPr>
              <a:buNone/>
            </a:pPr>
            <a:r>
              <a:rPr lang="en-US" sz="2800" dirty="0" smtClean="0"/>
              <a:t>On time we were going to the sand bar at the beach house and we had the best time playing chicken and me and my cousin one then he pushed us over.</a:t>
            </a:r>
            <a:endParaRPr lang="en-US" sz="2800" dirty="0"/>
          </a:p>
        </p:txBody>
      </p:sp>
      <p:pic>
        <p:nvPicPr>
          <p:cNvPr id="3074" name="Picture 2" descr="C:\Documents and Settings\davissan\Local Settings\Temporary Internet Files\Content.IE5\5DKKCQ2J\MPj04410560000[1].jpg"/>
          <p:cNvPicPr>
            <a:picLocks noChangeAspect="1" noChangeArrowheads="1"/>
          </p:cNvPicPr>
          <p:nvPr/>
        </p:nvPicPr>
        <p:blipFill>
          <a:blip r:embed="rId2" cstate="print"/>
          <a:srcRect/>
          <a:stretch>
            <a:fillRect/>
          </a:stretch>
        </p:blipFill>
        <p:spPr bwMode="auto">
          <a:xfrm>
            <a:off x="3048000" y="3427402"/>
            <a:ext cx="1981200" cy="29703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Molly</a:t>
            </a:r>
            <a:endParaRPr lang="en-US" dirty="0"/>
          </a:p>
        </p:txBody>
      </p:sp>
      <p:sp>
        <p:nvSpPr>
          <p:cNvPr id="3" name="Content Placeholder 2"/>
          <p:cNvSpPr>
            <a:spLocks noGrp="1"/>
          </p:cNvSpPr>
          <p:nvPr>
            <p:ph sz="quarter" idx="1"/>
          </p:nvPr>
        </p:nvSpPr>
        <p:spPr/>
        <p:txBody>
          <a:bodyPr/>
          <a:lstStyle/>
          <a:p>
            <a:r>
              <a:rPr lang="en-US" dirty="0" smtClean="0"/>
              <a:t>Caring</a:t>
            </a:r>
          </a:p>
          <a:p>
            <a:r>
              <a:rPr lang="en-US" dirty="0" smtClean="0"/>
              <a:t>Loving</a:t>
            </a:r>
          </a:p>
          <a:p>
            <a:r>
              <a:rPr lang="en-US" dirty="0" smtClean="0"/>
              <a:t>Takes me places</a:t>
            </a:r>
          </a:p>
          <a:p>
            <a:r>
              <a:rPr lang="en-US" dirty="0" smtClean="0"/>
              <a:t>Ask me questions</a:t>
            </a:r>
          </a:p>
          <a:p>
            <a:r>
              <a:rPr lang="en-US" dirty="0" smtClean="0"/>
              <a:t>Has fun with me</a:t>
            </a:r>
          </a:p>
          <a:p>
            <a:r>
              <a:rPr lang="en-US" dirty="0" smtClean="0"/>
              <a:t>Helps me with hard things</a:t>
            </a:r>
          </a:p>
          <a:p>
            <a:r>
              <a:rPr lang="en-US" dirty="0" smtClean="0"/>
              <a:t>She plays with me</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Molly Memories</a:t>
            </a:r>
            <a:endParaRPr lang="en-US" dirty="0"/>
          </a:p>
        </p:txBody>
      </p:sp>
      <p:sp>
        <p:nvSpPr>
          <p:cNvPr id="3" name="Content Placeholder 2"/>
          <p:cNvSpPr>
            <a:spLocks noGrp="1"/>
          </p:cNvSpPr>
          <p:nvPr>
            <p:ph sz="quarter" idx="1"/>
          </p:nvPr>
        </p:nvSpPr>
        <p:spPr/>
        <p:txBody>
          <a:bodyPr/>
          <a:lstStyle/>
          <a:p>
            <a:pPr>
              <a:buNone/>
            </a:pPr>
            <a:r>
              <a:rPr lang="en-US" dirty="0" smtClean="0"/>
              <a:t>One time I came over and my parents said “ I had to go home” she said “ I can spend the night” so I did and we got all of there dogs to sleep with us.</a:t>
            </a:r>
          </a:p>
        </p:txBody>
      </p:sp>
      <p:pic>
        <p:nvPicPr>
          <p:cNvPr id="2050" name="Picture 2" descr="C:\Documents and Settings\davissan\Local Settings\Temporary Internet Files\Content.IE5\V2EPDRCH\MPj04388040000[1].jpg"/>
          <p:cNvPicPr>
            <a:picLocks noChangeAspect="1" noChangeArrowheads="1"/>
          </p:cNvPicPr>
          <p:nvPr/>
        </p:nvPicPr>
        <p:blipFill>
          <a:blip r:embed="rId2" cstate="print"/>
          <a:srcRect/>
          <a:stretch>
            <a:fillRect/>
          </a:stretch>
        </p:blipFill>
        <p:spPr bwMode="auto">
          <a:xfrm>
            <a:off x="1524000" y="2971800"/>
            <a:ext cx="3962400" cy="2971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Pam and Papa Bear</a:t>
            </a:r>
            <a:endParaRPr lang="en-US" dirty="0"/>
          </a:p>
        </p:txBody>
      </p:sp>
      <p:pic>
        <p:nvPicPr>
          <p:cNvPr id="3" name="Picture 2" descr="sandra gp1.jpg"/>
          <p:cNvPicPr>
            <a:picLocks noChangeAspect="1"/>
          </p:cNvPicPr>
          <p:nvPr/>
        </p:nvPicPr>
        <p:blipFill>
          <a:blip r:embed="rId2"/>
          <a:stretch>
            <a:fillRect/>
          </a:stretch>
        </p:blipFill>
        <p:spPr>
          <a:xfrm>
            <a:off x="1371600" y="1981200"/>
            <a:ext cx="5710008" cy="40957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Pam </a:t>
            </a:r>
            <a:endParaRPr lang="en-US" dirty="0"/>
          </a:p>
        </p:txBody>
      </p:sp>
      <p:pic>
        <p:nvPicPr>
          <p:cNvPr id="3" name="Picture 2" descr="sandra pam.jpg"/>
          <p:cNvPicPr>
            <a:picLocks noChangeAspect="1"/>
          </p:cNvPicPr>
          <p:nvPr/>
        </p:nvPicPr>
        <p:blipFill>
          <a:blip r:embed="rId2"/>
          <a:stretch>
            <a:fillRect/>
          </a:stretch>
        </p:blipFill>
        <p:spPr>
          <a:xfrm>
            <a:off x="1447800" y="1905000"/>
            <a:ext cx="5562600" cy="3350107"/>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120</TotalTime>
  <Words>262</Words>
  <Application>Microsoft Office PowerPoint</Application>
  <PresentationFormat>On-screen Show (4:3)</PresentationFormat>
  <Paragraphs>44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Oriel</vt:lpstr>
      <vt:lpstr>My Grandparent and special person</vt:lpstr>
      <vt:lpstr>                                   Pam </vt:lpstr>
      <vt:lpstr>                           Pam memory’s </vt:lpstr>
      <vt:lpstr> Papa Bear </vt:lpstr>
      <vt:lpstr>Papa Bear’s memories  </vt:lpstr>
      <vt:lpstr>Molly</vt:lpstr>
      <vt:lpstr>Molly Memories</vt:lpstr>
      <vt:lpstr>Pam and Papa Bear</vt:lpstr>
      <vt:lpstr>Pam </vt:lpstr>
      <vt:lpstr>Papa Bear</vt:lpstr>
      <vt:lpstr>Molly</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 and special person</dc:title>
  <dc:creator>davissan</dc:creator>
  <cp:lastModifiedBy>davissan</cp:lastModifiedBy>
  <cp:revision>14</cp:revision>
  <dcterms:created xsi:type="dcterms:W3CDTF">2009-03-31T18:40:36Z</dcterms:created>
  <dcterms:modified xsi:type="dcterms:W3CDTF">2009-04-21T18:37:50Z</dcterms:modified>
</cp:coreProperties>
</file>